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437F-C982-4EE5-ADE9-4FAA33BB04B3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36E9-8CD7-492A-B1D6-DE59452BF87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07833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437F-C982-4EE5-ADE9-4FAA33BB04B3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36E9-8CD7-492A-B1D6-DE59452BF87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8986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437F-C982-4EE5-ADE9-4FAA33BB04B3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36E9-8CD7-492A-B1D6-DE59452BF87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80684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437F-C982-4EE5-ADE9-4FAA33BB04B3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36E9-8CD7-492A-B1D6-DE59452BF87A}" type="slidenum">
              <a:rPr lang="ru-KZ" smtClean="0"/>
              <a:t>‹#›</a:t>
            </a:fld>
            <a:endParaRPr lang="ru-KZ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33186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437F-C982-4EE5-ADE9-4FAA33BB04B3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36E9-8CD7-492A-B1D6-DE59452BF87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46917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437F-C982-4EE5-ADE9-4FAA33BB04B3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36E9-8CD7-492A-B1D6-DE59452BF87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71597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437F-C982-4EE5-ADE9-4FAA33BB04B3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36E9-8CD7-492A-B1D6-DE59452BF87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846649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437F-C982-4EE5-ADE9-4FAA33BB04B3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36E9-8CD7-492A-B1D6-DE59452BF87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223365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437F-C982-4EE5-ADE9-4FAA33BB04B3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36E9-8CD7-492A-B1D6-DE59452BF87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746712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437F-C982-4EE5-ADE9-4FAA33BB04B3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36E9-8CD7-492A-B1D6-DE59452BF87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82066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437F-C982-4EE5-ADE9-4FAA33BB04B3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36E9-8CD7-492A-B1D6-DE59452BF87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113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437F-C982-4EE5-ADE9-4FAA33BB04B3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36E9-8CD7-492A-B1D6-DE59452BF87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4664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437F-C982-4EE5-ADE9-4FAA33BB04B3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36E9-8CD7-492A-B1D6-DE59452BF87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65799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437F-C982-4EE5-ADE9-4FAA33BB04B3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36E9-8CD7-492A-B1D6-DE59452BF87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64712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437F-C982-4EE5-ADE9-4FAA33BB04B3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36E9-8CD7-492A-B1D6-DE59452BF87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78400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437F-C982-4EE5-ADE9-4FAA33BB04B3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36E9-8CD7-492A-B1D6-DE59452BF87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5384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437F-C982-4EE5-ADE9-4FAA33BB04B3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36E9-8CD7-492A-B1D6-DE59452BF87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61017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6DE437F-C982-4EE5-ADE9-4FAA33BB04B3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536E9-8CD7-492A-B1D6-DE59452BF87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734069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6B66F1-A458-4828-B95D-13FDDF092E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268393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NAT</a:t>
            </a:r>
            <a:r>
              <a:rPr lang="en-US" dirty="0"/>
              <a:t> 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1EB36B4-9439-48F7-964D-7FFE08C705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/>
              <a:t>The lecture 15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717610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AF1110-0EFF-44D2-B2F7-1B6B04D2A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934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NAT Types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06B7FE4-8564-4247-9D48-14E5E4C78B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4996" y="1632829"/>
            <a:ext cx="9144000" cy="316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637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2E1401-ED01-4E05-9444-5A31A7F78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8934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NAT Lab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C7DB526-7489-4040-BC0D-E40CAC03B2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1170" y="1811655"/>
            <a:ext cx="8947150" cy="413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231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800DD-6572-4873-8988-940C8505A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458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Static NAT Scenario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83460E4-DBAE-4784-813F-CF14E247A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5730" y="1852097"/>
            <a:ext cx="9169400" cy="258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165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0626DE-BF1E-49B4-9B07-D96D92A51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866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Static NAT Scenario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B5F4E0B-65E0-4176-9929-84C589CE40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6530" y="1763339"/>
            <a:ext cx="9144000" cy="297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245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8E670-8068-4FEF-954C-DCE92DEA1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511985"/>
            <a:ext cx="9404723" cy="10966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Static NAT Configuration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0B545F9-75E3-4B3C-89EA-B12E21C862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9067" y="2142201"/>
            <a:ext cx="9110663" cy="235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896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AD61F6-0C03-4038-B8A5-8E57E1725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NAT Verification – show </a:t>
            </a:r>
            <a:r>
              <a:rPr lang="en-US" dirty="0" err="1">
                <a:solidFill>
                  <a:srgbClr val="92D050"/>
                </a:solidFill>
              </a:rPr>
              <a:t>ip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nat</a:t>
            </a:r>
            <a:r>
              <a:rPr lang="en-US" dirty="0">
                <a:solidFill>
                  <a:srgbClr val="92D050"/>
                </a:solidFill>
              </a:rPr>
              <a:t> translation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8797A74-42C4-4913-9A22-AF9E1470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7658" y="2397858"/>
            <a:ext cx="9405938" cy="140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33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CE5577-E937-4970-96D5-235D5B669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10204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NAT Definitions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AADA695-F444-41C5-B0DD-3738657987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1253" y="1990853"/>
            <a:ext cx="9118600" cy="287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103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061B82-3568-47ED-9DA5-1F0B7404E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11051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Outside Local vs Outside Global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9F4E93B-6534-441D-9012-0019AF4B92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4253" y="2063229"/>
            <a:ext cx="9245600" cy="143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496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DB6F47-BCC9-4A10-A28C-04D1E7392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374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Two Way NAT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DD57CA7-005A-4988-844A-4F41A2709E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1400" y="1847565"/>
            <a:ext cx="9085263" cy="295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964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944062-6BB7-40E4-B42F-E581F5414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503518"/>
            <a:ext cx="9404723" cy="10458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Two Way NAT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75C3BA3-BB38-45AB-9981-70B5F894D3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4936" y="2003450"/>
            <a:ext cx="9255125" cy="321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193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8AFBE1-B1A4-4E68-8D56-A8054492B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RFC 1918 Private Addresses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0952556-CE65-4BF2-8E7E-1F151B50D0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2663" y="2007913"/>
            <a:ext cx="9144000" cy="150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8269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7571CA-2290-4C30-96D1-7CA473DFD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NAT Types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1619E39-A082-4550-9CBC-D6A9A9B82B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853248"/>
            <a:ext cx="8947150" cy="306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2178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FE1AE9-ABD4-4AB6-9000-F7A3450B3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10120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NAT Scenario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0FA7FD7-8D09-401D-B2AA-F7D8A40512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5193" y="1936067"/>
            <a:ext cx="9263063" cy="256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7257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0FCADD-454A-4CF5-BBE8-96FE80027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10882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NAT Scenario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AE338A5-A5B5-483E-A43B-C93BE81997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7202" y="1981830"/>
            <a:ext cx="9761217" cy="327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263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D3BEB4-3A65-44F4-8256-DA5E000B8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220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NAT Scenario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111A74B-5427-4573-8EA7-8BF8F2EB38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4467" y="1831318"/>
            <a:ext cx="9110663" cy="3195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7830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7F5F0-80BE-46B1-8018-5DC5F2EB3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543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NAT Configuration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B18F4F2-01EF-446D-8F0D-6A6D6167B4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6550" y="1929552"/>
            <a:ext cx="10005930" cy="370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432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47BC47-B7E2-4FAB-B127-00FF7234E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NAT Verification – show </a:t>
            </a:r>
            <a:r>
              <a:rPr lang="en-US" dirty="0" err="1">
                <a:solidFill>
                  <a:srgbClr val="92D050"/>
                </a:solidFill>
              </a:rPr>
              <a:t>ip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nat</a:t>
            </a:r>
            <a:r>
              <a:rPr lang="en-US" dirty="0">
                <a:solidFill>
                  <a:srgbClr val="92D050"/>
                </a:solidFill>
              </a:rPr>
              <a:t> translation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2CEBB1F-8B30-45F0-9AFE-EF73B068DA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071" y="2273292"/>
            <a:ext cx="9204325" cy="131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3342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AE084B-B3EC-442C-901C-DAD67E73B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10543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clear </a:t>
            </a:r>
            <a:r>
              <a:rPr lang="en-US" dirty="0" err="1">
                <a:solidFill>
                  <a:srgbClr val="92D050"/>
                </a:solidFill>
              </a:rPr>
              <a:t>ip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nat</a:t>
            </a:r>
            <a:r>
              <a:rPr lang="en-US" dirty="0">
                <a:solidFill>
                  <a:srgbClr val="92D050"/>
                </a:solidFill>
              </a:rPr>
              <a:t> translation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88D2FA5-FF35-4974-BCBF-099E4595A5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9190" y="1938402"/>
            <a:ext cx="9110663" cy="26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4462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E10A34-5158-45D7-B811-5457C2122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NAT Verification – show </a:t>
            </a:r>
            <a:r>
              <a:rPr lang="en-US" dirty="0" err="1">
                <a:solidFill>
                  <a:srgbClr val="92D050"/>
                </a:solidFill>
              </a:rPr>
              <a:t>ip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nat</a:t>
            </a:r>
            <a:r>
              <a:rPr lang="en-US" dirty="0">
                <a:solidFill>
                  <a:srgbClr val="92D050"/>
                </a:solidFill>
              </a:rPr>
              <a:t> statistics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A17D19F-B3E4-4A82-935C-D93C876780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5650" y="1993371"/>
            <a:ext cx="8444076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1198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827877-8C27-44FC-AE43-39F73E962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442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NAT Types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1C7CA62-5F5D-4904-8B7C-F6F19C67DC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1996" y="1711033"/>
            <a:ext cx="9118600" cy="308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0348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36FEE5-9D96-43C2-9CF5-4CCB94673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063" y="609601"/>
            <a:ext cx="9404723" cy="9950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NAT Address Exhaustion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5C88712-167C-4CCB-9D7D-90E16880F2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9636" y="2040318"/>
            <a:ext cx="8947150" cy="240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060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149A88-5CD4-4B32-A2D5-A1CFD7E90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RFC 1918 Private Addresses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90139F6-E6D0-4372-9DCD-457BBBF30A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3138" y="2065976"/>
            <a:ext cx="9229725" cy="223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8300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3B9A82-D2E6-489E-AF8D-9BBFA9A9F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120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PAT Port Address Translation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881C058-8F6D-4A25-A050-BB6191F4B8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3034" y="1903908"/>
            <a:ext cx="9067800" cy="262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6433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842916-3682-439D-9380-853699F93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712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NAT with Overload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78D08C3-65BE-4908-A3E2-28460396AC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128341"/>
            <a:ext cx="8947150" cy="1870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3272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E85D1-DC02-425F-949A-980FBAA04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797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NAT with Overload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BCE2811-CC54-40B4-B8F8-9E81078861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7847" y="2005607"/>
            <a:ext cx="8947150" cy="225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348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932987-F05F-4250-9205-531A9AB04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712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NAT with Overload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49DB4B4-1E74-4A8B-8C19-DA4C5A84CC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7113" y="1797504"/>
            <a:ext cx="8947150" cy="379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9500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0B0A96-C350-4564-82B8-55E1643A2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543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NAT with Overload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07EC9B0-5121-43AF-8E56-E596A211E8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824744"/>
            <a:ext cx="8947150" cy="3703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1258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C92890-7BBA-4914-BBCA-958F69163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712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NAT with Overload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28CF095-25E5-46B9-A0B0-72722A9170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2260" y="1778527"/>
            <a:ext cx="9161463" cy="3724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8004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5F8393-F60B-4915-A8CA-0DD43DCF3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289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NAT with Overload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065AA2C-32A0-4BF3-8C23-52AC64B30E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1930" y="1726142"/>
            <a:ext cx="9245600" cy="3922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6090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2C371E-A981-45BE-8E60-B022F95C8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882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NAT with Overload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6369060-5DF2-40BD-9583-013AAEAFD4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6463" y="1689782"/>
            <a:ext cx="9220200" cy="392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5510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2076A0-8517-4115-B860-EB24318D9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442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NAT with Overload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5F8A65D-3DF3-4DF7-B902-A8FC7A3102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0171" y="1797456"/>
            <a:ext cx="9110663" cy="382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6456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6910B6-C15C-4D29-80BC-512E3523A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882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NAT with Overload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A2860A7-B389-43BD-9961-4E0FE1F2F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863704"/>
            <a:ext cx="8947150" cy="372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227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C24D7C-D1F5-4FA2-8772-01F284107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035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RFC 1918 Private Addresses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C52A949-4E1E-4147-8099-8DB712F66E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3393" y="1626130"/>
            <a:ext cx="8827441" cy="452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119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A4E214-D8AA-42A8-B070-7E8CD6EFE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696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NAT with Overload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F67AED8-D827-4584-B37D-22F4019D00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571" y="1754380"/>
            <a:ext cx="9212263" cy="390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0734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479BCA-8556-4921-8580-E9680F6B4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Standard Dynamic NAT Configuration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84F5D64-3447-45AE-80DB-7496259A5C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6938" y="2110152"/>
            <a:ext cx="9229725" cy="34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3825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2570CE-5041-435A-9C50-61AF4F202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NAT with Overload Configuration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10618AE-C477-4A25-84EB-7CC1F34F7B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227694"/>
            <a:ext cx="8947150" cy="325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1900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F66238-668C-49EB-9994-E674C6154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PAT with Single IP Address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0591388-2579-4018-8C41-DAFBD7568F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8647" y="2194167"/>
            <a:ext cx="8947150" cy="208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9667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55FC69-33ED-4292-B20E-D4D059207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PAT with Single IP Address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9F74072-99C2-4EC3-83B9-9F557EA659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397794"/>
            <a:ext cx="8947150" cy="184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7261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083307-2CE2-42A4-9D1F-6AF58F37F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PAT with Single IP Address Configuration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388796A-0834-42E4-9B39-DD8EBBF39B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268834"/>
            <a:ext cx="8947150" cy="323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115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34A3FA-4D03-4A76-A124-B98CDFB36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NAT Verification – show </a:t>
            </a:r>
            <a:r>
              <a:rPr lang="en-US" dirty="0" err="1">
                <a:solidFill>
                  <a:srgbClr val="92D050"/>
                </a:solidFill>
              </a:rPr>
              <a:t>ip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nat</a:t>
            </a:r>
            <a:r>
              <a:rPr lang="en-US" dirty="0">
                <a:solidFill>
                  <a:srgbClr val="92D050"/>
                </a:solidFill>
              </a:rPr>
              <a:t> translation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93DF9EE-1CDD-4526-9F9C-76EE09AD86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6446" y="2491185"/>
            <a:ext cx="8947150" cy="104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3091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9059BC-F505-49CE-ABFF-38493CF11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NAT Verification – debug </a:t>
            </a:r>
            <a:r>
              <a:rPr lang="en-US" dirty="0" err="1">
                <a:solidFill>
                  <a:srgbClr val="92D050"/>
                </a:solidFill>
              </a:rPr>
              <a:t>ip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nat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48DF620-F002-4153-BACD-55F6225AAD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1909" y="2108024"/>
            <a:ext cx="9178925" cy="2896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083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D3CB87-59AE-4C35-ABD3-B15D6F1DB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The IPv4 Global Address Space Problem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73F5338-D715-4A98-A4FB-5E961D2C74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2405" y="2337529"/>
            <a:ext cx="9128125" cy="166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687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7D7016-11B8-41FC-BDFD-C06B93CDD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527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IPv6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1B07421-9AA2-40B8-BEBE-341A2D9140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4136" y="1746860"/>
            <a:ext cx="9280525" cy="191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473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AD782A-5E78-427F-9924-59C9C9B03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The IPv6 Problem and NAT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1718C63-75F6-4482-B3C4-9E369E49B4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3532" y="1785312"/>
            <a:ext cx="10161176" cy="155902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35A302F-93FA-4C71-B73A-398CE5712C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532" y="3708401"/>
            <a:ext cx="10160001" cy="205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128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0A1AE5-BBD7-411D-8F48-4F9978F6B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628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Private Addresses and NAT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74D8242-B5EA-45D6-88A5-FDB98B41D9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6529" y="1869846"/>
            <a:ext cx="9118600" cy="354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125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EF1B70-7E85-479B-92BD-4508EDE5A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374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Today’s Networks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6778590-5541-492D-85DB-8FC388419A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946806"/>
            <a:ext cx="8947150" cy="264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006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55</TotalTime>
  <Words>187</Words>
  <Application>Microsoft Office PowerPoint</Application>
  <PresentationFormat>Широкоэкранный</PresentationFormat>
  <Paragraphs>48</Paragraphs>
  <Slides>47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1" baseType="lpstr">
      <vt:lpstr>Arial</vt:lpstr>
      <vt:lpstr>Century Gothic</vt:lpstr>
      <vt:lpstr>Wingdings 3</vt:lpstr>
      <vt:lpstr>Ион</vt:lpstr>
      <vt:lpstr>NAT </vt:lpstr>
      <vt:lpstr>RFC 1918 Private Addresses</vt:lpstr>
      <vt:lpstr>RFC 1918 Private Addresses</vt:lpstr>
      <vt:lpstr>RFC 1918 Private Addresses</vt:lpstr>
      <vt:lpstr>The IPv4 Global Address Space Problem</vt:lpstr>
      <vt:lpstr>IPv6</vt:lpstr>
      <vt:lpstr>The IPv6 Problem and NAT</vt:lpstr>
      <vt:lpstr>Private Addresses and NAT</vt:lpstr>
      <vt:lpstr>Today’s Networks</vt:lpstr>
      <vt:lpstr>NAT Types</vt:lpstr>
      <vt:lpstr>NAT Lab</vt:lpstr>
      <vt:lpstr>Static NAT Scenario</vt:lpstr>
      <vt:lpstr>Static NAT Scenario</vt:lpstr>
      <vt:lpstr>Static NAT Configuration</vt:lpstr>
      <vt:lpstr>NAT Verification – show ip nat translation</vt:lpstr>
      <vt:lpstr>NAT Definitions</vt:lpstr>
      <vt:lpstr>Outside Local vs Outside Global</vt:lpstr>
      <vt:lpstr>Two Way NAT</vt:lpstr>
      <vt:lpstr>Two Way NAT</vt:lpstr>
      <vt:lpstr>NAT Types</vt:lpstr>
      <vt:lpstr>Dynamic NAT Scenario</vt:lpstr>
      <vt:lpstr>Dynamic NAT Scenario</vt:lpstr>
      <vt:lpstr>Dynamic NAT Scenario</vt:lpstr>
      <vt:lpstr>Dynamic NAT Configuration</vt:lpstr>
      <vt:lpstr>NAT Verification – show ip nat translation</vt:lpstr>
      <vt:lpstr>clear ip nat translation</vt:lpstr>
      <vt:lpstr>NAT Verification – show ip nat statistics</vt:lpstr>
      <vt:lpstr>NAT Types</vt:lpstr>
      <vt:lpstr>Dynamic NAT Address Exhaustion</vt:lpstr>
      <vt:lpstr>PAT Port Address Translation</vt:lpstr>
      <vt:lpstr>Dynamic NAT with Overload</vt:lpstr>
      <vt:lpstr>Dynamic NAT with Overload</vt:lpstr>
      <vt:lpstr>Dynamic NAT with Overload</vt:lpstr>
      <vt:lpstr>Dynamic NAT with Overload</vt:lpstr>
      <vt:lpstr>Dynamic NAT with Overload</vt:lpstr>
      <vt:lpstr>Dynamic NAT with Overload</vt:lpstr>
      <vt:lpstr>Dynamic NAT with Overload</vt:lpstr>
      <vt:lpstr>Dynamic NAT with Overload</vt:lpstr>
      <vt:lpstr>Dynamic NAT with Overload</vt:lpstr>
      <vt:lpstr>Dynamic NAT with Overload</vt:lpstr>
      <vt:lpstr>Standard Dynamic NAT Configuration</vt:lpstr>
      <vt:lpstr>Dynamic NAT with Overload Configuration</vt:lpstr>
      <vt:lpstr>PAT with Single IP Address</vt:lpstr>
      <vt:lpstr>PAT with Single IP Address</vt:lpstr>
      <vt:lpstr>PAT with Single IP Address Configuration</vt:lpstr>
      <vt:lpstr>NAT Verification – show ip nat translation</vt:lpstr>
      <vt:lpstr>NAT Verification – debug ip nat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</dc:title>
  <dc:creator>Владислав Карюкин</dc:creator>
  <cp:lastModifiedBy>Владислав Карюкин</cp:lastModifiedBy>
  <cp:revision>5</cp:revision>
  <dcterms:created xsi:type="dcterms:W3CDTF">2022-01-15T15:26:58Z</dcterms:created>
  <dcterms:modified xsi:type="dcterms:W3CDTF">2022-01-15T16:22:47Z</dcterms:modified>
</cp:coreProperties>
</file>